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3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0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2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2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9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1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1B13-8BC0-4F0E-8A4E-37420FD028E7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51990-88A1-4631-B175-08E2B2423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6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uddiesforseniors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Internet Safety Tips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www.buddiesforseniors.org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558" y="151002"/>
            <a:ext cx="11761365" cy="655180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83" y="479425"/>
            <a:ext cx="44958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Nigerian Email scams  </a:t>
            </a:r>
            <a:r>
              <a:rPr lang="en-US" sz="2500" b="1" dirty="0" smtClean="0">
                <a:solidFill>
                  <a:srgbClr val="002060"/>
                </a:solidFill>
              </a:rPr>
              <a:t>(Don’t fall for fortune from strangers) </a:t>
            </a:r>
            <a:endParaRPr lang="en-US" sz="25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720" y="2021077"/>
            <a:ext cx="5204280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558" y="151002"/>
            <a:ext cx="11761365" cy="655180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3162" y="2399252"/>
            <a:ext cx="44797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</a:rPr>
              <a:t>No one is giving away Millions from Nigeria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</a:rPr>
              <a:t>Notice the grammar and spelling errors</a:t>
            </a:r>
            <a:endParaRPr lang="en-US" sz="22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</a:rPr>
              <a:t>How did they find us to give the money?</a:t>
            </a:r>
            <a:endParaRPr lang="en-US" sz="22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</a:rPr>
              <a:t>Victims lost Millions of Dollars in Nigerian online scams</a:t>
            </a:r>
            <a:endParaRPr lang="en-US" sz="22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222" y="6079528"/>
            <a:ext cx="2048036" cy="5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Phishing scams for Banks </a:t>
            </a:r>
            <a:r>
              <a:rPr lang="en-US" sz="2500" b="1" dirty="0" smtClean="0">
                <a:solidFill>
                  <a:srgbClr val="002060"/>
                </a:solidFill>
              </a:rPr>
              <a:t>(Look before you click)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558" y="151002"/>
            <a:ext cx="11761365" cy="655180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6" y="1825625"/>
            <a:ext cx="2835086" cy="214707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Scammers want to get your personal details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Look out for suspicious mails (web address, threats, suspicious asks)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47" y="1904811"/>
            <a:ext cx="6153268" cy="2432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222" y="6079528"/>
            <a:ext cx="2048036" cy="5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Facebook scams </a:t>
            </a:r>
            <a:r>
              <a:rPr lang="en-US" sz="2500" b="1" dirty="0" smtClean="0">
                <a:solidFill>
                  <a:srgbClr val="002060"/>
                </a:solidFill>
              </a:rPr>
              <a:t>(Don’t install apps that you don’t know about)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558" y="151002"/>
            <a:ext cx="11761365" cy="655180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Know people before you accept friends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(Look at their profile, friends, activity to confirm)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Don’t </a:t>
            </a:r>
            <a:r>
              <a:rPr lang="en-US" dirty="0">
                <a:solidFill>
                  <a:srgbClr val="002060"/>
                </a:solidFill>
              </a:rPr>
              <a:t>trust chain give away of </a:t>
            </a:r>
            <a:r>
              <a:rPr lang="en-US" dirty="0" smtClean="0">
                <a:solidFill>
                  <a:srgbClr val="002060"/>
                </a:solidFill>
              </a:rPr>
              <a:t>stuff on FB  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Don’t </a:t>
            </a:r>
            <a:r>
              <a:rPr lang="en-US" dirty="0">
                <a:solidFill>
                  <a:srgbClr val="002060"/>
                </a:solidFill>
              </a:rPr>
              <a:t>install apps/plugins that you don’t know about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098" y="2093818"/>
            <a:ext cx="3797590" cy="2897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222" y="6079528"/>
            <a:ext cx="2048036" cy="5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Phone scams  </a:t>
            </a:r>
            <a:r>
              <a:rPr lang="en-US" sz="2500" b="1" dirty="0" smtClean="0">
                <a:solidFill>
                  <a:srgbClr val="002060"/>
                </a:solidFill>
              </a:rPr>
              <a:t>(No, IRS does not threaten you over phone)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Internal Revenue Service does not ask for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money over phone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IRS does not threaten with arrest over phone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IRS sends information in regular post/mail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706" y="2068130"/>
            <a:ext cx="2862578" cy="28936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558" y="151002"/>
            <a:ext cx="11761365" cy="655180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222" y="6079528"/>
            <a:ext cx="2048036" cy="5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Keep Antivirus program up to date …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558" y="151002"/>
            <a:ext cx="11761365" cy="655180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78487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Antivirus protects against all kinds of malicious attacks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(viruses, m</a:t>
            </a:r>
            <a:r>
              <a:rPr lang="en-US" sz="1800" dirty="0" smtClean="0">
                <a:solidFill>
                  <a:srgbClr val="002060"/>
                </a:solidFill>
              </a:rPr>
              <a:t>alware, </a:t>
            </a:r>
            <a:r>
              <a:rPr lang="en-US" sz="1800" dirty="0" smtClean="0">
                <a:solidFill>
                  <a:srgbClr val="002060"/>
                </a:solidFill>
              </a:rPr>
              <a:t>trojans, botnets, ransomware, </a:t>
            </a:r>
            <a:r>
              <a:rPr lang="en-US" sz="1800" dirty="0" smtClean="0">
                <a:solidFill>
                  <a:srgbClr val="002060"/>
                </a:solidFill>
              </a:rPr>
              <a:t>rootkits</a:t>
            </a:r>
            <a:r>
              <a:rPr lang="en-US" sz="1800" dirty="0" smtClean="0">
                <a:solidFill>
                  <a:srgbClr val="002060"/>
                </a:solidFill>
              </a:rPr>
              <a:t>.. Oh my)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59" y="1917488"/>
            <a:ext cx="1943450" cy="1967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475" y="1904811"/>
            <a:ext cx="2920024" cy="2232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222" y="6079528"/>
            <a:ext cx="2048036" cy="5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200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Internet Safety Tips</vt:lpstr>
      <vt:lpstr>Nigerian Email scams  (Don’t fall for fortune from strangers) </vt:lpstr>
      <vt:lpstr>Phishing scams for Banks (Look before you click)</vt:lpstr>
      <vt:lpstr>Facebook scams (Don’t install apps that you don’t know about)</vt:lpstr>
      <vt:lpstr>Phone scams  (No, IRS does not threaten you over phone)</vt:lpstr>
      <vt:lpstr>Keep Antivirus program up to date …</vt:lpstr>
    </vt:vector>
  </TitlesOfParts>
  <Company>Amazon.com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Safety Tips</dc:title>
  <dc:creator>Kasani, Ajay</dc:creator>
  <cp:lastModifiedBy>Kasani, Ajay</cp:lastModifiedBy>
  <cp:revision>11</cp:revision>
  <dcterms:created xsi:type="dcterms:W3CDTF">2017-09-22T23:43:48Z</dcterms:created>
  <dcterms:modified xsi:type="dcterms:W3CDTF">2017-09-23T00:57:30Z</dcterms:modified>
</cp:coreProperties>
</file>